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3"/>
  </p:notesMasterIdLst>
  <p:sldIdLst>
    <p:sldId id="260" r:id="rId2"/>
  </p:sldIdLst>
  <p:sldSz cx="43891200" cy="32918400"/>
  <p:notesSz cx="6858000" cy="9144000"/>
  <p:defaultTextStyle>
    <a:defPPr>
      <a:defRPr lang="en-US"/>
    </a:defPPr>
    <a:lvl1pPr marL="0" algn="l" defTabSz="4570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020" algn="l" defTabSz="4570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040" algn="l" defTabSz="4570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048" algn="l" defTabSz="4570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068" algn="l" defTabSz="4570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088" algn="l" defTabSz="4570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108" algn="l" defTabSz="4570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116" algn="l" defTabSz="4570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136" algn="l" defTabSz="4570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57C"/>
    <a:srgbClr val="D10F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61A450-9394-41B5-A53D-6749C1B89CA0}" v="36" dt="2024-12-18T15:14:09.6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04"/>
    <p:restoredTop sz="94693"/>
  </p:normalViewPr>
  <p:slideViewPr>
    <p:cSldViewPr snapToGrid="0" snapToObjects="1">
      <p:cViewPr varScale="1">
        <p:scale>
          <a:sx n="15" d="100"/>
          <a:sy n="15" d="100"/>
        </p:scale>
        <p:origin x="2040" y="11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sica Brynes" userId="baa7414b-5068-42ad-9516-2e0aec684207" providerId="ADAL" clId="{B061A450-9394-41B5-A53D-6749C1B89CA0}"/>
    <pc:docChg chg="undo custSel addSld modSld modMainMaster">
      <pc:chgData name="Jessica Brynes" userId="baa7414b-5068-42ad-9516-2e0aec684207" providerId="ADAL" clId="{B061A450-9394-41B5-A53D-6749C1B89CA0}" dt="2024-12-18T15:14:09.649" v="244"/>
      <pc:docMkLst>
        <pc:docMk/>
      </pc:docMkLst>
      <pc:sldChg chg="addSp modSp mod">
        <pc:chgData name="Jessica Brynes" userId="baa7414b-5068-42ad-9516-2e0aec684207" providerId="ADAL" clId="{B061A450-9394-41B5-A53D-6749C1B89CA0}" dt="2024-12-18T15:14:01.026" v="241" actId="1076"/>
        <pc:sldMkLst>
          <pc:docMk/>
          <pc:sldMk cId="2438216132" sldId="260"/>
        </pc:sldMkLst>
        <pc:spChg chg="mod">
          <ac:chgData name="Jessica Brynes" userId="baa7414b-5068-42ad-9516-2e0aec684207" providerId="ADAL" clId="{B061A450-9394-41B5-A53D-6749C1B89CA0}" dt="2024-12-18T15:10:19.244" v="94" actId="20577"/>
          <ac:spMkLst>
            <pc:docMk/>
            <pc:sldMk cId="2438216132" sldId="260"/>
            <ac:spMk id="2" creationId="{B6885142-3E5B-4908-7395-68E1325A41C1}"/>
          </ac:spMkLst>
        </pc:spChg>
        <pc:spChg chg="mod">
          <ac:chgData name="Jessica Brynes" userId="baa7414b-5068-42ad-9516-2e0aec684207" providerId="ADAL" clId="{B061A450-9394-41B5-A53D-6749C1B89CA0}" dt="2024-12-18T13:54:04.891" v="21" actId="1076"/>
          <ac:spMkLst>
            <pc:docMk/>
            <pc:sldMk cId="2438216132" sldId="260"/>
            <ac:spMk id="5" creationId="{A32660F8-074A-7F0D-605C-F1522717C201}"/>
          </ac:spMkLst>
        </pc:spChg>
        <pc:spChg chg="add mod">
          <ac:chgData name="Jessica Brynes" userId="baa7414b-5068-42ad-9516-2e0aec684207" providerId="ADAL" clId="{B061A450-9394-41B5-A53D-6749C1B89CA0}" dt="2024-12-18T15:14:01.026" v="241" actId="1076"/>
          <ac:spMkLst>
            <pc:docMk/>
            <pc:sldMk cId="2438216132" sldId="260"/>
            <ac:spMk id="7" creationId="{6497BFBB-D06B-69E0-E6B9-C2B0A721B9C2}"/>
          </ac:spMkLst>
        </pc:spChg>
        <pc:spChg chg="mod">
          <ac:chgData name="Jessica Brynes" userId="baa7414b-5068-42ad-9516-2e0aec684207" providerId="ADAL" clId="{B061A450-9394-41B5-A53D-6749C1B89CA0}" dt="2024-12-18T15:10:37.477" v="102" actId="1035"/>
          <ac:spMkLst>
            <pc:docMk/>
            <pc:sldMk cId="2438216132" sldId="260"/>
            <ac:spMk id="17" creationId="{78B616E3-9E24-1248-8A4D-D77D57F7DC50}"/>
          </ac:spMkLst>
        </pc:spChg>
        <pc:spChg chg="mod">
          <ac:chgData name="Jessica Brynes" userId="baa7414b-5068-42ad-9516-2e0aec684207" providerId="ADAL" clId="{B061A450-9394-41B5-A53D-6749C1B89CA0}" dt="2024-12-18T15:10:37.477" v="102" actId="1035"/>
          <ac:spMkLst>
            <pc:docMk/>
            <pc:sldMk cId="2438216132" sldId="260"/>
            <ac:spMk id="18" creationId="{05A6504A-4348-D34A-8A53-B525BDB90512}"/>
          </ac:spMkLst>
        </pc:spChg>
      </pc:sldChg>
      <pc:sldChg chg="addSp delSp modSp mod">
        <pc:chgData name="Jessica Brynes" userId="baa7414b-5068-42ad-9516-2e0aec684207" providerId="ADAL" clId="{B061A450-9394-41B5-A53D-6749C1B89CA0}" dt="2024-12-18T15:14:07.946" v="242"/>
        <pc:sldMkLst>
          <pc:docMk/>
          <pc:sldMk cId="1991563827" sldId="261"/>
        </pc:sldMkLst>
        <pc:spChg chg="del">
          <ac:chgData name="Jessica Brynes" userId="baa7414b-5068-42ad-9516-2e0aec684207" providerId="ADAL" clId="{B061A450-9394-41B5-A53D-6749C1B89CA0}" dt="2024-12-18T15:10:51.581" v="103" actId="478"/>
          <ac:spMkLst>
            <pc:docMk/>
            <pc:sldMk cId="1991563827" sldId="261"/>
            <ac:spMk id="2" creationId="{B6885142-3E5B-4908-7395-68E1325A41C1}"/>
          </ac:spMkLst>
        </pc:spChg>
        <pc:spChg chg="del">
          <ac:chgData name="Jessica Brynes" userId="baa7414b-5068-42ad-9516-2e0aec684207" providerId="ADAL" clId="{B061A450-9394-41B5-A53D-6749C1B89CA0}" dt="2024-12-18T15:10:51.581" v="103" actId="478"/>
          <ac:spMkLst>
            <pc:docMk/>
            <pc:sldMk cId="1991563827" sldId="261"/>
            <ac:spMk id="5" creationId="{A32660F8-074A-7F0D-605C-F1522717C201}"/>
          </ac:spMkLst>
        </pc:spChg>
        <pc:spChg chg="add mod">
          <ac:chgData name="Jessica Brynes" userId="baa7414b-5068-42ad-9516-2e0aec684207" providerId="ADAL" clId="{B061A450-9394-41B5-A53D-6749C1B89CA0}" dt="2024-12-18T15:10:52.031" v="104"/>
          <ac:spMkLst>
            <pc:docMk/>
            <pc:sldMk cId="1991563827" sldId="261"/>
            <ac:spMk id="7" creationId="{FFC05B97-D280-D448-430C-1B483852EFE6}"/>
          </ac:spMkLst>
        </pc:spChg>
        <pc:spChg chg="add mod">
          <ac:chgData name="Jessica Brynes" userId="baa7414b-5068-42ad-9516-2e0aec684207" providerId="ADAL" clId="{B061A450-9394-41B5-A53D-6749C1B89CA0}" dt="2024-12-18T15:10:52.031" v="104"/>
          <ac:spMkLst>
            <pc:docMk/>
            <pc:sldMk cId="1991563827" sldId="261"/>
            <ac:spMk id="9" creationId="{869A5B75-B4C4-EFDF-09B2-F03CB1576E23}"/>
          </ac:spMkLst>
        </pc:spChg>
        <pc:spChg chg="add mod">
          <ac:chgData name="Jessica Brynes" userId="baa7414b-5068-42ad-9516-2e0aec684207" providerId="ADAL" clId="{B061A450-9394-41B5-A53D-6749C1B89CA0}" dt="2024-12-18T15:10:52.031" v="104"/>
          <ac:spMkLst>
            <pc:docMk/>
            <pc:sldMk cId="1991563827" sldId="261"/>
            <ac:spMk id="14" creationId="{6CDD1AF2-040C-1E5B-948A-7A84DCF3DB46}"/>
          </ac:spMkLst>
        </pc:spChg>
        <pc:spChg chg="add mod">
          <ac:chgData name="Jessica Brynes" userId="baa7414b-5068-42ad-9516-2e0aec684207" providerId="ADAL" clId="{B061A450-9394-41B5-A53D-6749C1B89CA0}" dt="2024-12-18T15:11:11.578" v="127" actId="27636"/>
          <ac:spMkLst>
            <pc:docMk/>
            <pc:sldMk cId="1991563827" sldId="261"/>
            <ac:spMk id="15" creationId="{C1C1763F-D319-02FE-31FA-C0CE91D23C8F}"/>
          </ac:spMkLst>
        </pc:spChg>
        <pc:spChg chg="add mod">
          <ac:chgData name="Jessica Brynes" userId="baa7414b-5068-42ad-9516-2e0aec684207" providerId="ADAL" clId="{B061A450-9394-41B5-A53D-6749C1B89CA0}" dt="2024-12-18T15:14:07.946" v="242"/>
          <ac:spMkLst>
            <pc:docMk/>
            <pc:sldMk cId="1991563827" sldId="261"/>
            <ac:spMk id="16" creationId="{19CEAC21-A808-0058-5C5F-A873A39AFCA4}"/>
          </ac:spMkLst>
        </pc:spChg>
        <pc:spChg chg="del">
          <ac:chgData name="Jessica Brynes" userId="baa7414b-5068-42ad-9516-2e0aec684207" providerId="ADAL" clId="{B061A450-9394-41B5-A53D-6749C1B89CA0}" dt="2024-12-18T15:10:51.581" v="103" actId="478"/>
          <ac:spMkLst>
            <pc:docMk/>
            <pc:sldMk cId="1991563827" sldId="261"/>
            <ac:spMk id="17" creationId="{78B616E3-9E24-1248-8A4D-D77D57F7DC50}"/>
          </ac:spMkLst>
        </pc:spChg>
        <pc:spChg chg="del">
          <ac:chgData name="Jessica Brynes" userId="baa7414b-5068-42ad-9516-2e0aec684207" providerId="ADAL" clId="{B061A450-9394-41B5-A53D-6749C1B89CA0}" dt="2024-12-18T15:10:51.581" v="103" actId="478"/>
          <ac:spMkLst>
            <pc:docMk/>
            <pc:sldMk cId="1991563827" sldId="261"/>
            <ac:spMk id="18" creationId="{05A6504A-4348-D34A-8A53-B525BDB90512}"/>
          </ac:spMkLst>
        </pc:spChg>
      </pc:sldChg>
      <pc:sldChg chg="addSp delSp modSp mod">
        <pc:chgData name="Jessica Brynes" userId="baa7414b-5068-42ad-9516-2e0aec684207" providerId="ADAL" clId="{B061A450-9394-41B5-A53D-6749C1B89CA0}" dt="2024-12-18T15:14:08.651" v="243"/>
        <pc:sldMkLst>
          <pc:docMk/>
          <pc:sldMk cId="4279033893" sldId="262"/>
        </pc:sldMkLst>
        <pc:spChg chg="del">
          <ac:chgData name="Jessica Brynes" userId="baa7414b-5068-42ad-9516-2e0aec684207" providerId="ADAL" clId="{B061A450-9394-41B5-A53D-6749C1B89CA0}" dt="2024-12-18T15:10:56.939" v="105" actId="478"/>
          <ac:spMkLst>
            <pc:docMk/>
            <pc:sldMk cId="4279033893" sldId="262"/>
            <ac:spMk id="2" creationId="{B6885142-3E5B-4908-7395-68E1325A41C1}"/>
          </ac:spMkLst>
        </pc:spChg>
        <pc:spChg chg="del">
          <ac:chgData name="Jessica Brynes" userId="baa7414b-5068-42ad-9516-2e0aec684207" providerId="ADAL" clId="{B061A450-9394-41B5-A53D-6749C1B89CA0}" dt="2024-12-18T15:10:56.939" v="105" actId="478"/>
          <ac:spMkLst>
            <pc:docMk/>
            <pc:sldMk cId="4279033893" sldId="262"/>
            <ac:spMk id="5" creationId="{A32660F8-074A-7F0D-605C-F1522717C201}"/>
          </ac:spMkLst>
        </pc:spChg>
        <pc:spChg chg="add mod">
          <ac:chgData name="Jessica Brynes" userId="baa7414b-5068-42ad-9516-2e0aec684207" providerId="ADAL" clId="{B061A450-9394-41B5-A53D-6749C1B89CA0}" dt="2024-12-18T15:10:57.497" v="106"/>
          <ac:spMkLst>
            <pc:docMk/>
            <pc:sldMk cId="4279033893" sldId="262"/>
            <ac:spMk id="7" creationId="{69D97BE6-247A-853A-18A2-ADA957B4276A}"/>
          </ac:spMkLst>
        </pc:spChg>
        <pc:spChg chg="add mod">
          <ac:chgData name="Jessica Brynes" userId="baa7414b-5068-42ad-9516-2e0aec684207" providerId="ADAL" clId="{B061A450-9394-41B5-A53D-6749C1B89CA0}" dt="2024-12-18T15:10:57.497" v="106"/>
          <ac:spMkLst>
            <pc:docMk/>
            <pc:sldMk cId="4279033893" sldId="262"/>
            <ac:spMk id="9" creationId="{2CB485F1-62DE-9A52-0885-642CAF530C7F}"/>
          </ac:spMkLst>
        </pc:spChg>
        <pc:spChg chg="add mod">
          <ac:chgData name="Jessica Brynes" userId="baa7414b-5068-42ad-9516-2e0aec684207" providerId="ADAL" clId="{B061A450-9394-41B5-A53D-6749C1B89CA0}" dt="2024-12-18T15:10:57.497" v="106"/>
          <ac:spMkLst>
            <pc:docMk/>
            <pc:sldMk cId="4279033893" sldId="262"/>
            <ac:spMk id="14" creationId="{4E3438F1-07FE-96BA-1BF9-1381D503D8BA}"/>
          </ac:spMkLst>
        </pc:spChg>
        <pc:spChg chg="add mod">
          <ac:chgData name="Jessica Brynes" userId="baa7414b-5068-42ad-9516-2e0aec684207" providerId="ADAL" clId="{B061A450-9394-41B5-A53D-6749C1B89CA0}" dt="2024-12-18T15:11:39.953" v="140" actId="14100"/>
          <ac:spMkLst>
            <pc:docMk/>
            <pc:sldMk cId="4279033893" sldId="262"/>
            <ac:spMk id="15" creationId="{6ECA5108-FF28-400F-8D08-EC6E4CD304FA}"/>
          </ac:spMkLst>
        </pc:spChg>
        <pc:spChg chg="add mod">
          <ac:chgData name="Jessica Brynes" userId="baa7414b-5068-42ad-9516-2e0aec684207" providerId="ADAL" clId="{B061A450-9394-41B5-A53D-6749C1B89CA0}" dt="2024-12-18T15:14:08.651" v="243"/>
          <ac:spMkLst>
            <pc:docMk/>
            <pc:sldMk cId="4279033893" sldId="262"/>
            <ac:spMk id="16" creationId="{A57CC839-5F32-5E9D-BA3D-EF28DEE09FF6}"/>
          </ac:spMkLst>
        </pc:spChg>
        <pc:spChg chg="del">
          <ac:chgData name="Jessica Brynes" userId="baa7414b-5068-42ad-9516-2e0aec684207" providerId="ADAL" clId="{B061A450-9394-41B5-A53D-6749C1B89CA0}" dt="2024-12-18T15:10:56.939" v="105" actId="478"/>
          <ac:spMkLst>
            <pc:docMk/>
            <pc:sldMk cId="4279033893" sldId="262"/>
            <ac:spMk id="17" creationId="{78B616E3-9E24-1248-8A4D-D77D57F7DC50}"/>
          </ac:spMkLst>
        </pc:spChg>
        <pc:spChg chg="del">
          <ac:chgData name="Jessica Brynes" userId="baa7414b-5068-42ad-9516-2e0aec684207" providerId="ADAL" clId="{B061A450-9394-41B5-A53D-6749C1B89CA0}" dt="2024-12-18T15:10:56.939" v="105" actId="478"/>
          <ac:spMkLst>
            <pc:docMk/>
            <pc:sldMk cId="4279033893" sldId="262"/>
            <ac:spMk id="18" creationId="{05A6504A-4348-D34A-8A53-B525BDB90512}"/>
          </ac:spMkLst>
        </pc:spChg>
      </pc:sldChg>
      <pc:sldChg chg="addSp modSp add mod">
        <pc:chgData name="Jessica Brynes" userId="baa7414b-5068-42ad-9516-2e0aec684207" providerId="ADAL" clId="{B061A450-9394-41B5-A53D-6749C1B89CA0}" dt="2024-12-18T15:14:09.649" v="244"/>
        <pc:sldMkLst>
          <pc:docMk/>
          <pc:sldMk cId="2091033432" sldId="263"/>
        </pc:sldMkLst>
        <pc:spChg chg="add mod">
          <ac:chgData name="Jessica Brynes" userId="baa7414b-5068-42ad-9516-2e0aec684207" providerId="ADAL" clId="{B061A450-9394-41B5-A53D-6749C1B89CA0}" dt="2024-12-18T15:14:09.649" v="244"/>
          <ac:spMkLst>
            <pc:docMk/>
            <pc:sldMk cId="2091033432" sldId="263"/>
            <ac:spMk id="2" creationId="{10DEB591-BC12-9DF0-B7EE-2DB10B799A90}"/>
          </ac:spMkLst>
        </pc:spChg>
        <pc:spChg chg="mod">
          <ac:chgData name="Jessica Brynes" userId="baa7414b-5068-42ad-9516-2e0aec684207" providerId="ADAL" clId="{B061A450-9394-41B5-A53D-6749C1B89CA0}" dt="2024-12-18T15:11:59.755" v="156" actId="20577"/>
          <ac:spMkLst>
            <pc:docMk/>
            <pc:sldMk cId="2091033432" sldId="263"/>
            <ac:spMk id="11" creationId="{C8C2276F-D017-1D4D-8B1D-0CE8696E26F8}"/>
          </ac:spMkLst>
        </pc:spChg>
        <pc:spChg chg="mod">
          <ac:chgData name="Jessica Brynes" userId="baa7414b-5068-42ad-9516-2e0aec684207" providerId="ADAL" clId="{B061A450-9394-41B5-A53D-6749C1B89CA0}" dt="2024-12-18T15:12:37.298" v="180" actId="20577"/>
          <ac:spMkLst>
            <pc:docMk/>
            <pc:sldMk cId="2091033432" sldId="263"/>
            <ac:spMk id="15" creationId="{6ECA5108-FF28-400F-8D08-EC6E4CD304FA}"/>
          </ac:spMkLst>
        </pc:spChg>
      </pc:sldChg>
      <pc:sldMasterChg chg="modSp mod modSldLayout">
        <pc:chgData name="Jessica Brynes" userId="baa7414b-5068-42ad-9516-2e0aec684207" providerId="ADAL" clId="{B061A450-9394-41B5-A53D-6749C1B89CA0}" dt="2024-12-18T13:57:21.533" v="72" actId="2711"/>
        <pc:sldMasterMkLst>
          <pc:docMk/>
          <pc:sldMasterMk cId="1855330281" sldId="2147483650"/>
        </pc:sldMasterMkLst>
        <pc:spChg chg="mod">
          <ac:chgData name="Jessica Brynes" userId="baa7414b-5068-42ad-9516-2e0aec684207" providerId="ADAL" clId="{B061A450-9394-41B5-A53D-6749C1B89CA0}" dt="2024-12-18T13:55:23.442" v="29" actId="20577"/>
          <ac:spMkLst>
            <pc:docMk/>
            <pc:sldMasterMk cId="1855330281" sldId="2147483650"/>
            <ac:spMk id="11" creationId="{F3CC34A0-AA20-C30D-86DB-2D1525F9EB65}"/>
          </ac:spMkLst>
        </pc:spChg>
        <pc:sldLayoutChg chg="modSp mod">
          <pc:chgData name="Jessica Brynes" userId="baa7414b-5068-42ad-9516-2e0aec684207" providerId="ADAL" clId="{B061A450-9394-41B5-A53D-6749C1B89CA0}" dt="2024-12-18T13:57:21.533" v="72" actId="2711"/>
          <pc:sldLayoutMkLst>
            <pc:docMk/>
            <pc:sldMasterMk cId="1855330281" sldId="2147483650"/>
            <pc:sldLayoutMk cId="3417697303" sldId="2147483662"/>
          </pc:sldLayoutMkLst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2" creationId="{D7CB1472-F4DC-F228-9B53-1FD03C0FA970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3" creationId="{5D5C94C0-E910-93B4-C5F7-B55D12238C66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4" creationId="{C0C63233-0BD0-EE70-7205-51E84E8693A7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5" creationId="{98D5F640-4D05-FD86-6EF9-80B94ABB7DC9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6" creationId="{3EF891AE-3014-7B8D-BC5A-C7F85CABC5B2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7" creationId="{8354ACB0-71E3-7885-3344-FFDD65703BCA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8" creationId="{B5F491EB-A441-CC19-2511-80253E62BC4C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13" creationId="{E5561193-5DE2-0165-4EEB-4749F6635190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14" creationId="{0DC11D91-B5C7-B57D-D4CF-B55B31E97A9D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15" creationId="{CD24241F-0660-A88F-F6E7-998381CCE253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16" creationId="{F6A28E6F-30E1-3F80-4D47-D6BF0E229CCE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39" creationId="{331D8A0E-52D0-A144-A451-08B60D5354E2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46" creationId="{F2D35F21-531F-9E41-9182-5E3EEF79768A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61" creationId="{2729113F-AAA2-B64A-B331-A1D65EEB8737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62" creationId="{BEB75649-4DD7-F046-88EB-2BA1E2EAED57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63" creationId="{FD0DDE48-2F60-CC4A-970A-CE26C06F5647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64" creationId="{85DEC6BF-FE18-B443-8C1F-21542A9E89A8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70" creationId="{32B0986E-F1A6-CA45-80F0-27B2926228BB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71" creationId="{4D8FC75B-21BD-2F4B-8AD0-F27275D1936C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72" creationId="{F95C967C-9609-5248-B209-ED38DDE9587E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73" creationId="{AAD304A9-24A5-1C4A-A127-E85D160A85A1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76" creationId="{20CC3331-724C-2445-B60D-AE80F1B97B15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77" creationId="{8ED906C8-791C-8B47-A246-A337F89E3FC0}"/>
            </ac:spMkLst>
          </pc:spChg>
          <pc:spChg chg="mod">
            <ac:chgData name="Jessica Brynes" userId="baa7414b-5068-42ad-9516-2e0aec684207" providerId="ADAL" clId="{B061A450-9394-41B5-A53D-6749C1B89CA0}" dt="2024-12-18T13:57:21.533" v="72" actId="2711"/>
            <ac:spMkLst>
              <pc:docMk/>
              <pc:sldMasterMk cId="1855330281" sldId="2147483650"/>
              <pc:sldLayoutMk cId="3417697303" sldId="2147483662"/>
              <ac:spMk id="78" creationId="{B096D7A1-D184-034D-9319-BCC9D88D14A0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363DF7-D1D6-0849-BD92-5A4CD7900F63}" type="datetimeFigureOut">
              <a:t>4/27/2025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05647B-F076-7644-AD6D-3577091B525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10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5152" rtl="0" eaLnBrk="1" latinLnBrk="0" hangingPunct="1">
      <a:defRPr sz="4836" kern="1200">
        <a:solidFill>
          <a:schemeClr val="tx1"/>
        </a:solidFill>
        <a:latin typeface="+mn-lt"/>
        <a:ea typeface="+mn-ea"/>
        <a:cs typeface="+mn-cs"/>
      </a:defRPr>
    </a:lvl1pPr>
    <a:lvl2pPr marL="1842576" algn="l" defTabSz="3685152" rtl="0" eaLnBrk="1" latinLnBrk="0" hangingPunct="1">
      <a:defRPr sz="4836" kern="1200">
        <a:solidFill>
          <a:schemeClr val="tx1"/>
        </a:solidFill>
        <a:latin typeface="+mn-lt"/>
        <a:ea typeface="+mn-ea"/>
        <a:cs typeface="+mn-cs"/>
      </a:defRPr>
    </a:lvl2pPr>
    <a:lvl3pPr marL="3685152" algn="l" defTabSz="3685152" rtl="0" eaLnBrk="1" latinLnBrk="0" hangingPunct="1">
      <a:defRPr sz="4836" kern="1200">
        <a:solidFill>
          <a:schemeClr val="tx1"/>
        </a:solidFill>
        <a:latin typeface="+mn-lt"/>
        <a:ea typeface="+mn-ea"/>
        <a:cs typeface="+mn-cs"/>
      </a:defRPr>
    </a:lvl3pPr>
    <a:lvl4pPr marL="5527728" algn="l" defTabSz="3685152" rtl="0" eaLnBrk="1" latinLnBrk="0" hangingPunct="1">
      <a:defRPr sz="4836" kern="1200">
        <a:solidFill>
          <a:schemeClr val="tx1"/>
        </a:solidFill>
        <a:latin typeface="+mn-lt"/>
        <a:ea typeface="+mn-ea"/>
        <a:cs typeface="+mn-cs"/>
      </a:defRPr>
    </a:lvl4pPr>
    <a:lvl5pPr marL="7370304" algn="l" defTabSz="3685152" rtl="0" eaLnBrk="1" latinLnBrk="0" hangingPunct="1">
      <a:defRPr sz="4836" kern="1200">
        <a:solidFill>
          <a:schemeClr val="tx1"/>
        </a:solidFill>
        <a:latin typeface="+mn-lt"/>
        <a:ea typeface="+mn-ea"/>
        <a:cs typeface="+mn-cs"/>
      </a:defRPr>
    </a:lvl5pPr>
    <a:lvl6pPr marL="9212880" algn="l" defTabSz="3685152" rtl="0" eaLnBrk="1" latinLnBrk="0" hangingPunct="1">
      <a:defRPr sz="4836" kern="1200">
        <a:solidFill>
          <a:schemeClr val="tx1"/>
        </a:solidFill>
        <a:latin typeface="+mn-lt"/>
        <a:ea typeface="+mn-ea"/>
        <a:cs typeface="+mn-cs"/>
      </a:defRPr>
    </a:lvl6pPr>
    <a:lvl7pPr marL="11055444" algn="l" defTabSz="3685152" rtl="0" eaLnBrk="1" latinLnBrk="0" hangingPunct="1">
      <a:defRPr sz="4836" kern="1200">
        <a:solidFill>
          <a:schemeClr val="tx1"/>
        </a:solidFill>
        <a:latin typeface="+mn-lt"/>
        <a:ea typeface="+mn-ea"/>
        <a:cs typeface="+mn-cs"/>
      </a:defRPr>
    </a:lvl7pPr>
    <a:lvl8pPr marL="12898020" algn="l" defTabSz="3685152" rtl="0" eaLnBrk="1" latinLnBrk="0" hangingPunct="1">
      <a:defRPr sz="4836" kern="1200">
        <a:solidFill>
          <a:schemeClr val="tx1"/>
        </a:solidFill>
        <a:latin typeface="+mn-lt"/>
        <a:ea typeface="+mn-ea"/>
        <a:cs typeface="+mn-cs"/>
      </a:defRPr>
    </a:lvl8pPr>
    <a:lvl9pPr marL="14740596" algn="l" defTabSz="3685152" rtl="0" eaLnBrk="1" latinLnBrk="0" hangingPunct="1">
      <a:defRPr sz="48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05647B-F076-7644-AD6D-3577091B5250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137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ster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6">
            <a:extLst>
              <a:ext uri="{FF2B5EF4-FFF2-40B4-BE49-F238E27FC236}">
                <a16:creationId xmlns:a16="http://schemas.microsoft.com/office/drawing/2014/main" id="{331D8A0E-52D0-A144-A451-08B60D5354E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626277" y="5662545"/>
            <a:ext cx="13525392" cy="924494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992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F2D35F21-531F-9E41-9182-5E3EEF7976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65916" y="3708394"/>
            <a:ext cx="13354836" cy="8803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32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645260" indent="0">
              <a:buNone/>
              <a:defRPr/>
            </a:lvl2pPr>
            <a:lvl3pPr marL="3290520" indent="0">
              <a:buNone/>
              <a:defRPr/>
            </a:lvl3pPr>
            <a:lvl4pPr marL="4935780" indent="0">
              <a:buNone/>
              <a:defRPr/>
            </a:lvl4pPr>
            <a:lvl5pPr marL="6581052" indent="0">
              <a:buNone/>
              <a:defRPr/>
            </a:lvl5pPr>
          </a:lstStyle>
          <a:p>
            <a:pPr lvl="0"/>
            <a:r>
              <a:rPr lang="en-US"/>
              <a:t>Sponsored by: “Sponsor Name”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2729113F-AAA2-B64A-B331-A1D65EEB873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5486486" y="478769"/>
            <a:ext cx="6343656" cy="72474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32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4pPr marL="4935780" indent="0">
              <a:buNone/>
              <a:defRPr/>
            </a:lvl4pPr>
          </a:lstStyle>
          <a:p>
            <a:pPr lvl="0"/>
            <a:r>
              <a:rPr lang="en-US" dirty="0"/>
              <a:t>Team Members</a:t>
            </a:r>
          </a:p>
        </p:txBody>
      </p:sp>
      <p:sp>
        <p:nvSpPr>
          <p:cNvPr id="62" name="Text Placeholder 60">
            <a:extLst>
              <a:ext uri="{FF2B5EF4-FFF2-40B4-BE49-F238E27FC236}">
                <a16:creationId xmlns:a16="http://schemas.microsoft.com/office/drawing/2014/main" id="{BEB75649-4DD7-F046-88EB-2BA1E2EAED5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486486" y="1515407"/>
            <a:ext cx="6343656" cy="30733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4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4pPr marL="4935780" indent="0">
              <a:buNone/>
              <a:defRPr/>
            </a:lvl4pPr>
          </a:lstStyle>
          <a:p>
            <a:pPr lvl="0"/>
            <a:r>
              <a:rPr lang="en-US"/>
              <a:t>Fourth level</a:t>
            </a:r>
          </a:p>
        </p:txBody>
      </p:sp>
      <p:sp>
        <p:nvSpPr>
          <p:cNvPr id="63" name="Text Placeholder 60">
            <a:extLst>
              <a:ext uri="{FF2B5EF4-FFF2-40B4-BE49-F238E27FC236}">
                <a16:creationId xmlns:a16="http://schemas.microsoft.com/office/drawing/2014/main" id="{FD0DDE48-2F60-CC4A-970A-CE26C06F564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2287314" y="478769"/>
            <a:ext cx="9597415" cy="8463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32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4pPr marL="4935780" indent="0">
              <a:buNone/>
              <a:defRPr/>
            </a:lvl4pPr>
          </a:lstStyle>
          <a:p>
            <a:pPr algn="l"/>
            <a:r>
              <a:rPr lang="en-US" sz="432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Faculty Course Coordinator</a:t>
            </a:r>
            <a:endParaRPr lang="en-US" sz="1440" dirty="0"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85DEC6BF-FE18-B443-8C1F-21542A9E89A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2287315" y="1547682"/>
            <a:ext cx="6343656" cy="6638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4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4pPr marL="4935780" indent="0">
              <a:buNone/>
              <a:defRPr/>
            </a:lvl4pPr>
          </a:lstStyle>
          <a:p>
            <a:pPr lvl="0"/>
            <a:r>
              <a:rPr lang="en-US"/>
              <a:t>Fourth level</a:t>
            </a:r>
          </a:p>
        </p:txBody>
      </p:sp>
      <p:sp>
        <p:nvSpPr>
          <p:cNvPr id="70" name="Text Placeholder 49">
            <a:extLst>
              <a:ext uri="{FF2B5EF4-FFF2-40B4-BE49-F238E27FC236}">
                <a16:creationId xmlns:a16="http://schemas.microsoft.com/office/drawing/2014/main" id="{32B0986E-F1A6-CA45-80F0-27B2926228B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0606807" y="7223116"/>
            <a:ext cx="12315828" cy="63703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32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645260" indent="0">
              <a:buNone/>
              <a:defRPr/>
            </a:lvl2pPr>
            <a:lvl3pPr marL="3290520" indent="0">
              <a:buNone/>
              <a:defRPr/>
            </a:lvl3pPr>
            <a:lvl4pPr marL="493578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49">
            <a:extLst>
              <a:ext uri="{FF2B5EF4-FFF2-40B4-BE49-F238E27FC236}">
                <a16:creationId xmlns:a16="http://schemas.microsoft.com/office/drawing/2014/main" id="{4D8FC75B-21BD-2F4B-8AD0-F27275D1936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0606807" y="5662546"/>
            <a:ext cx="12315828" cy="12164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4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645260" indent="0">
              <a:buNone/>
              <a:defRPr/>
            </a:lvl2pPr>
            <a:lvl3pPr marL="3290520" indent="0">
              <a:buNone/>
              <a:defRPr/>
            </a:lvl3pPr>
            <a:lvl4pPr marL="493578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49">
            <a:extLst>
              <a:ext uri="{FF2B5EF4-FFF2-40B4-BE49-F238E27FC236}">
                <a16:creationId xmlns:a16="http://schemas.microsoft.com/office/drawing/2014/main" id="{F95C967C-9609-5248-B209-ED38DDE9587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0606807" y="16184500"/>
            <a:ext cx="12315828" cy="58847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32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645260" indent="0">
              <a:buNone/>
              <a:defRPr/>
            </a:lvl2pPr>
            <a:lvl3pPr marL="3290520" indent="0">
              <a:buNone/>
              <a:defRPr/>
            </a:lvl3pPr>
            <a:lvl4pPr marL="493578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49">
            <a:extLst>
              <a:ext uri="{FF2B5EF4-FFF2-40B4-BE49-F238E27FC236}">
                <a16:creationId xmlns:a16="http://schemas.microsoft.com/office/drawing/2014/main" id="{AAD304A9-24A5-1C4A-A127-E85D160A85A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0606807" y="14280766"/>
            <a:ext cx="12315828" cy="12164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4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645260" indent="0">
              <a:buNone/>
              <a:defRPr/>
            </a:lvl2pPr>
            <a:lvl3pPr marL="3290520" indent="0">
              <a:buNone/>
              <a:defRPr/>
            </a:lvl3pPr>
            <a:lvl4pPr marL="493578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60">
            <a:extLst>
              <a:ext uri="{FF2B5EF4-FFF2-40B4-BE49-F238E27FC236}">
                <a16:creationId xmlns:a16="http://schemas.microsoft.com/office/drawing/2014/main" id="{20CC3331-724C-2445-B60D-AE80F1B97B1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565922" y="2460489"/>
            <a:ext cx="13354836" cy="8803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432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4pPr marL="4935780" indent="0">
              <a:buNone/>
              <a:defRPr/>
            </a:lvl4pPr>
          </a:lstStyle>
          <a:p>
            <a:pPr lvl="0"/>
            <a:r>
              <a:rPr lang="en-US"/>
              <a:t>“Department Name”</a:t>
            </a:r>
          </a:p>
        </p:txBody>
      </p:sp>
      <p:sp>
        <p:nvSpPr>
          <p:cNvPr id="77" name="Text Placeholder 49">
            <a:extLst>
              <a:ext uri="{FF2B5EF4-FFF2-40B4-BE49-F238E27FC236}">
                <a16:creationId xmlns:a16="http://schemas.microsoft.com/office/drawing/2014/main" id="{8ED906C8-791C-8B47-A246-A337F89E3FC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0606807" y="3445468"/>
            <a:ext cx="5854745" cy="89971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8640" b="1" i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645260" indent="0">
              <a:buNone/>
              <a:defRPr/>
            </a:lvl2pPr>
            <a:lvl3pPr marL="3290520" indent="0">
              <a:buNone/>
              <a:defRPr/>
            </a:lvl3pPr>
            <a:lvl4pPr marL="4935780" indent="0">
              <a:buNone/>
              <a:defRPr/>
            </a:lvl4pPr>
          </a:lstStyle>
          <a:p>
            <a:pPr lvl="0"/>
            <a:r>
              <a:rPr lang="en-US" dirty="0"/>
              <a:t>Project #</a:t>
            </a:r>
          </a:p>
        </p:txBody>
      </p:sp>
      <p:sp>
        <p:nvSpPr>
          <p:cNvPr id="78" name="Text Placeholder 49">
            <a:extLst>
              <a:ext uri="{FF2B5EF4-FFF2-40B4-BE49-F238E27FC236}">
                <a16:creationId xmlns:a16="http://schemas.microsoft.com/office/drawing/2014/main" id="{B096D7A1-D184-034D-9319-BCC9D88D14A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565921" y="478769"/>
            <a:ext cx="13354831" cy="16376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5760" b="1" i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645260" indent="0">
              <a:buNone/>
              <a:defRPr/>
            </a:lvl2pPr>
            <a:lvl3pPr marL="3290520" indent="0">
              <a:buNone/>
              <a:defRPr/>
            </a:lvl3pPr>
            <a:lvl4pPr marL="4935780" indent="0">
              <a:buNone/>
              <a:defRPr/>
            </a:lvl4pPr>
          </a:lstStyle>
          <a:p>
            <a:pPr lvl="0"/>
            <a:r>
              <a:rPr lang="en-US" dirty="0"/>
              <a:t>Project 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54ACB0-71E3-7885-3344-FFDD65703BCA}"/>
              </a:ext>
            </a:extLst>
          </p:cNvPr>
          <p:cNvSpPr txBox="1"/>
          <p:nvPr userDrawn="1"/>
        </p:nvSpPr>
        <p:spPr>
          <a:xfrm>
            <a:off x="3048006" y="2189022"/>
            <a:ext cx="1847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20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Text Placeholder 60">
            <a:extLst>
              <a:ext uri="{FF2B5EF4-FFF2-40B4-BE49-F238E27FC236}">
                <a16:creationId xmlns:a16="http://schemas.microsoft.com/office/drawing/2014/main" id="{D7CB1472-F4DC-F228-9B53-1FD03C0FA97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22287314" y="2555665"/>
            <a:ext cx="7444541" cy="78519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432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4pPr marL="4935780" indent="0">
              <a:buNone/>
              <a:defRPr/>
            </a:lvl4pPr>
          </a:lstStyle>
          <a:p>
            <a:pPr algn="l"/>
            <a:r>
              <a:rPr lang="en-US" sz="432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Project </a:t>
            </a:r>
            <a:r>
              <a:rPr lang="en-US" sz="432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Advisor</a:t>
            </a:r>
            <a:endParaRPr lang="en-US" sz="144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5D5C94C0-E910-93B4-C5F7-B55D12238C66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2287315" y="3563419"/>
            <a:ext cx="6343656" cy="6638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4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4pPr marL="4935780" indent="0">
              <a:buNone/>
              <a:defRPr/>
            </a:lvl4pPr>
          </a:lstStyle>
          <a:p>
            <a:pPr lvl="0"/>
            <a:r>
              <a:rPr lang="en-US"/>
              <a:t>Fourth level</a:t>
            </a:r>
          </a:p>
        </p:txBody>
      </p:sp>
      <p:sp>
        <p:nvSpPr>
          <p:cNvPr id="4" name="Text Placeholder 49">
            <a:extLst>
              <a:ext uri="{FF2B5EF4-FFF2-40B4-BE49-F238E27FC236}">
                <a16:creationId xmlns:a16="http://schemas.microsoft.com/office/drawing/2014/main" id="{C0C63233-0BD0-EE70-7205-51E84E8693A7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30606807" y="23973955"/>
            <a:ext cx="12315828" cy="68939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320" b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645260" indent="0">
              <a:buNone/>
              <a:defRPr/>
            </a:lvl2pPr>
            <a:lvl3pPr marL="3290520" indent="0">
              <a:buNone/>
              <a:defRPr/>
            </a:lvl3pPr>
            <a:lvl4pPr marL="493578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9">
            <a:extLst>
              <a:ext uri="{FF2B5EF4-FFF2-40B4-BE49-F238E27FC236}">
                <a16:creationId xmlns:a16="http://schemas.microsoft.com/office/drawing/2014/main" id="{98D5F640-4D05-FD86-6EF9-80B94ABB7DC9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30606807" y="22413385"/>
            <a:ext cx="12315828" cy="12164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504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1645260" indent="0">
              <a:buNone/>
              <a:defRPr/>
            </a:lvl2pPr>
            <a:lvl3pPr marL="3290520" indent="0">
              <a:buNone/>
              <a:defRPr/>
            </a:lvl3pPr>
            <a:lvl4pPr marL="4935780" indent="0"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36">
            <a:extLst>
              <a:ext uri="{FF2B5EF4-FFF2-40B4-BE49-F238E27FC236}">
                <a16:creationId xmlns:a16="http://schemas.microsoft.com/office/drawing/2014/main" id="{3EF891AE-3014-7B8D-BC5A-C7F85CABC5B2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16116542" y="5662546"/>
            <a:ext cx="13525392" cy="92449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992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36">
            <a:extLst>
              <a:ext uri="{FF2B5EF4-FFF2-40B4-BE49-F238E27FC236}">
                <a16:creationId xmlns:a16="http://schemas.microsoft.com/office/drawing/2014/main" id="{B5F491EB-A441-CC19-2511-80253E62BC4C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1626277" y="15497170"/>
            <a:ext cx="13525392" cy="99653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992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6">
            <a:extLst>
              <a:ext uri="{FF2B5EF4-FFF2-40B4-BE49-F238E27FC236}">
                <a16:creationId xmlns:a16="http://schemas.microsoft.com/office/drawing/2014/main" id="{E5561193-5DE2-0165-4EEB-4749F6635190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6116542" y="15497170"/>
            <a:ext cx="6521785" cy="46750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992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36">
            <a:extLst>
              <a:ext uri="{FF2B5EF4-FFF2-40B4-BE49-F238E27FC236}">
                <a16:creationId xmlns:a16="http://schemas.microsoft.com/office/drawing/2014/main" id="{0DC11D91-B5C7-B57D-D4CF-B55B31E97A9D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23120149" y="15497170"/>
            <a:ext cx="6521785" cy="46750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992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36">
            <a:extLst>
              <a:ext uri="{FF2B5EF4-FFF2-40B4-BE49-F238E27FC236}">
                <a16:creationId xmlns:a16="http://schemas.microsoft.com/office/drawing/2014/main" id="{CD24241F-0660-A88F-F6E7-998381CCE253}"/>
              </a:ext>
            </a:extLst>
          </p:cNvPr>
          <p:cNvSpPr>
            <a:spLocks noGrp="1"/>
          </p:cNvSpPr>
          <p:nvPr>
            <p:ph type="pic" sz="quarter" idx="53"/>
          </p:nvPr>
        </p:nvSpPr>
        <p:spPr>
          <a:xfrm>
            <a:off x="16116542" y="20789606"/>
            <a:ext cx="6521785" cy="46750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992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36">
            <a:extLst>
              <a:ext uri="{FF2B5EF4-FFF2-40B4-BE49-F238E27FC236}">
                <a16:creationId xmlns:a16="http://schemas.microsoft.com/office/drawing/2014/main" id="{F6A28E6F-30E1-3F80-4D47-D6BF0E229CCE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23120149" y="20789606"/>
            <a:ext cx="6521785" cy="46750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992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97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68" userDrawn="1">
          <p15:clr>
            <a:srgbClr val="FBAE40"/>
          </p15:clr>
        </p15:guide>
        <p15:guide id="2" pos="1382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EE3FB7E-6C35-F98F-1BF3-8754B72FB0B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 rot="5400000">
            <a:off x="19427634" y="-19494012"/>
            <a:ext cx="5035956" cy="43891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124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7EAC6D-DEFE-ECDA-51F1-C6442454F33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/>
          <a:srcRect/>
          <a:stretch/>
        </p:blipFill>
        <p:spPr>
          <a:xfrm>
            <a:off x="36793410" y="828720"/>
            <a:ext cx="5756916" cy="32662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3CC34A0-AA20-C30D-86DB-2D1525F9EB6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21585382" y="31459278"/>
            <a:ext cx="20964944" cy="849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329052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780" b="0" i="0" u="none" strike="noStrike" cap="none" spc="2160" dirty="0">
                <a:solidFill>
                  <a:schemeClr val="bg2">
                    <a:lumMod val="75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SENIOR DESIGN SHOWCASE | SPRING 2025</a:t>
            </a:r>
          </a:p>
        </p:txBody>
      </p:sp>
      <p:pic>
        <p:nvPicPr>
          <p:cNvPr id="6" name="Picture 5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2FD32501-E43A-6356-0456-A00FEE09EFE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40874" y="29581334"/>
            <a:ext cx="12624508" cy="230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330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4387368" rtl="0" eaLnBrk="1" latinLnBrk="0" hangingPunct="1">
        <a:lnSpc>
          <a:spcPct val="90000"/>
        </a:lnSpc>
        <a:spcBef>
          <a:spcPct val="0"/>
        </a:spcBef>
        <a:buNone/>
        <a:defRPr sz="211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6836" indent="-1096836" algn="l" defTabSz="4387368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0520" indent="-1096836" algn="l" defTabSz="4387368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4204" indent="-1096836" algn="l" defTabSz="4387368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77888" indent="-1096836" algn="l" defTabSz="4387368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1572" indent="-1096836" algn="l" defTabSz="4387368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65256" indent="-1096836" algn="l" defTabSz="4387368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58940" indent="-1096836" algn="l" defTabSz="4387368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2612" indent="-1096836" algn="l" defTabSz="4387368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46296" indent="-1096836" algn="l" defTabSz="4387368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7368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3684" algn="l" defTabSz="4387368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7368" algn="l" defTabSz="4387368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1052" algn="l" defTabSz="4387368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4724" algn="l" defTabSz="4387368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68408" algn="l" defTabSz="4387368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2092" algn="l" defTabSz="4387368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55776" algn="l" defTabSz="4387368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49460" algn="l" defTabSz="4387368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368" userDrawn="1">
          <p15:clr>
            <a:srgbClr val="F26B43"/>
          </p15:clr>
        </p15:guide>
        <p15:guide id="2" pos="138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10">
            <a:extLst>
              <a:ext uri="{FF2B5EF4-FFF2-40B4-BE49-F238E27FC236}">
                <a16:creationId xmlns:a16="http://schemas.microsoft.com/office/drawing/2014/main" id="{C8C2276F-D017-1D4D-8B1D-0CE8696E26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6276" y="2170920"/>
            <a:ext cx="11395716" cy="143118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EGN 4952C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Electrical Engineering &amp; Computer S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cience</a:t>
            </a:r>
            <a:endParaRPr lang="en-US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30F6D8D-3273-3645-AD1D-FA548DA970D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626276" y="809616"/>
            <a:ext cx="14274124" cy="1646232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algn="l"/>
            <a:r>
              <a:rPr lang="en" sz="8800" b="1" dirty="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rPr>
              <a:t>Multiple Drones Coordination</a:t>
            </a:r>
            <a:endParaRPr lang="en-US" sz="8640" b="1" dirty="0">
              <a:solidFill>
                <a:schemeClr val="bg1"/>
              </a:solidFill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2" name="Subtitle 10">
            <a:extLst>
              <a:ext uri="{FF2B5EF4-FFF2-40B4-BE49-F238E27FC236}">
                <a16:creationId xmlns:a16="http://schemas.microsoft.com/office/drawing/2014/main" id="{44697D68-8B55-2B44-ADC4-DFE244818CBD}"/>
              </a:ext>
            </a:extLst>
          </p:cNvPr>
          <p:cNvSpPr txBox="1">
            <a:spLocks/>
          </p:cNvSpPr>
          <p:nvPr/>
        </p:nvSpPr>
        <p:spPr>
          <a:xfrm>
            <a:off x="17790260" y="670452"/>
            <a:ext cx="6495528" cy="1097280"/>
          </a:xfrm>
          <a:prstGeom prst="rect">
            <a:avLst/>
          </a:prstGeom>
        </p:spPr>
        <p:txBody>
          <a:bodyPr vert="horz" lIns="329184" tIns="164592" rIns="329184" bIns="164592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32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Team Members </a:t>
            </a:r>
            <a:endParaRPr lang="en-US" sz="144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3" name="Subtitle 10">
            <a:extLst>
              <a:ext uri="{FF2B5EF4-FFF2-40B4-BE49-F238E27FC236}">
                <a16:creationId xmlns:a16="http://schemas.microsoft.com/office/drawing/2014/main" id="{D6644BF5-580B-6149-8DC6-C3C5552F35D6}"/>
              </a:ext>
            </a:extLst>
          </p:cNvPr>
          <p:cNvSpPr txBox="1">
            <a:spLocks/>
          </p:cNvSpPr>
          <p:nvPr/>
        </p:nvSpPr>
        <p:spPr>
          <a:xfrm>
            <a:off x="17790266" y="1454214"/>
            <a:ext cx="6701244" cy="3331044"/>
          </a:xfrm>
          <a:prstGeom prst="rect">
            <a:avLst/>
          </a:prstGeom>
        </p:spPr>
        <p:txBody>
          <a:bodyPr vert="horz" lIns="329184" tIns="164592" rIns="329184" bIns="164592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2800" b="0" dirty="0">
                <a:solidFill>
                  <a:schemeClr val="bg1"/>
                </a:solidFill>
              </a:rPr>
              <a:t>Tutku Gizem Guder</a:t>
            </a:r>
            <a:br>
              <a:rPr lang="en-US" sz="2800" b="0" dirty="0">
                <a:solidFill>
                  <a:schemeClr val="bg1"/>
                </a:solidFill>
              </a:rPr>
            </a:br>
            <a:r>
              <a:rPr lang="en-US" sz="2800" b="0" dirty="0">
                <a:solidFill>
                  <a:schemeClr val="bg1"/>
                </a:solidFill>
              </a:rPr>
              <a:t>Matthew Paternoster</a:t>
            </a:r>
            <a:br>
              <a:rPr lang="en-US" sz="2800" b="0" dirty="0">
                <a:solidFill>
                  <a:schemeClr val="bg1"/>
                </a:solidFill>
              </a:rPr>
            </a:br>
            <a:r>
              <a:rPr lang="en-US" sz="2800" b="0" dirty="0">
                <a:solidFill>
                  <a:schemeClr val="bg1"/>
                </a:solidFill>
              </a:rPr>
              <a:t>Brenden Martins</a:t>
            </a:r>
            <a:br>
              <a:rPr lang="en-US" sz="2800" b="0" dirty="0">
                <a:solidFill>
                  <a:schemeClr val="bg1"/>
                </a:solidFill>
              </a:rPr>
            </a:br>
            <a:r>
              <a:rPr lang="en-US" sz="2800" b="0" dirty="0">
                <a:solidFill>
                  <a:schemeClr val="bg1"/>
                </a:solidFill>
              </a:rPr>
              <a:t>Matthew Wyatt</a:t>
            </a:r>
            <a:br>
              <a:rPr lang="en-US" sz="2800" b="0" dirty="0">
                <a:solidFill>
                  <a:schemeClr val="bg1"/>
                </a:solidFill>
              </a:rPr>
            </a:br>
            <a:r>
              <a:rPr lang="en-US" sz="2800" b="0" dirty="0">
                <a:solidFill>
                  <a:schemeClr val="bg1"/>
                </a:solidFill>
              </a:rPr>
              <a:t>Tarek Kayali</a:t>
            </a:r>
            <a:endParaRPr lang="en-US" sz="3600" b="0" dirty="0">
              <a:solidFill>
                <a:schemeClr val="bg1"/>
              </a:solidFill>
            </a:endParaRPr>
          </a:p>
        </p:txBody>
      </p:sp>
      <p:sp>
        <p:nvSpPr>
          <p:cNvPr id="17" name="Subtitle 10">
            <a:extLst>
              <a:ext uri="{FF2B5EF4-FFF2-40B4-BE49-F238E27FC236}">
                <a16:creationId xmlns:a16="http://schemas.microsoft.com/office/drawing/2014/main" id="{78B616E3-9E24-1248-8A4D-D77D57F7DC50}"/>
              </a:ext>
            </a:extLst>
          </p:cNvPr>
          <p:cNvSpPr txBox="1">
            <a:spLocks/>
          </p:cNvSpPr>
          <p:nvPr/>
        </p:nvSpPr>
        <p:spPr>
          <a:xfrm>
            <a:off x="23887423" y="2602055"/>
            <a:ext cx="6495528" cy="1097280"/>
          </a:xfrm>
          <a:prstGeom prst="rect">
            <a:avLst/>
          </a:prstGeom>
        </p:spPr>
        <p:txBody>
          <a:bodyPr vert="horz" lIns="329184" tIns="164592" rIns="329184" bIns="164592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32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Project Advisor</a:t>
            </a:r>
            <a:endParaRPr lang="en-US" sz="144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8" name="Subtitle 10">
            <a:extLst>
              <a:ext uri="{FF2B5EF4-FFF2-40B4-BE49-F238E27FC236}">
                <a16:creationId xmlns:a16="http://schemas.microsoft.com/office/drawing/2014/main" id="{05A6504A-4348-D34A-8A53-B525BDB90512}"/>
              </a:ext>
            </a:extLst>
          </p:cNvPr>
          <p:cNvSpPr txBox="1">
            <a:spLocks/>
          </p:cNvSpPr>
          <p:nvPr/>
        </p:nvSpPr>
        <p:spPr>
          <a:xfrm>
            <a:off x="23887423" y="3503387"/>
            <a:ext cx="4114788" cy="1097280"/>
          </a:xfrm>
          <a:prstGeom prst="rect">
            <a:avLst/>
          </a:prstGeom>
        </p:spPr>
        <p:txBody>
          <a:bodyPr vert="horz" lIns="329184" tIns="164592" rIns="329184" bIns="164592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240" b="0" dirty="0">
                <a:solidFill>
                  <a:schemeClr val="bg1"/>
                </a:solidFill>
              </a:rPr>
              <a:t>Dr. </a:t>
            </a:r>
            <a:r>
              <a:rPr lang="en-US" sz="3240" b="0" dirty="0" err="1">
                <a:solidFill>
                  <a:schemeClr val="bg1"/>
                </a:solidFill>
              </a:rPr>
              <a:t>KwangSoo</a:t>
            </a:r>
            <a:r>
              <a:rPr lang="en-US" sz="3240" b="0" dirty="0">
                <a:solidFill>
                  <a:schemeClr val="bg1"/>
                </a:solidFill>
              </a:rPr>
              <a:t> Yang</a:t>
            </a:r>
          </a:p>
          <a:p>
            <a:pPr algn="l"/>
            <a:r>
              <a:rPr lang="en-US" sz="3240" b="0" dirty="0">
                <a:solidFill>
                  <a:schemeClr val="bg1"/>
                </a:solidFill>
              </a:rPr>
              <a:t>Dr. </a:t>
            </a:r>
            <a:r>
              <a:rPr lang="en-US" sz="3240" b="0" dirty="0" err="1">
                <a:solidFill>
                  <a:schemeClr val="bg1"/>
                </a:solidFill>
              </a:rPr>
              <a:t>Xiangnan</a:t>
            </a:r>
            <a:r>
              <a:rPr lang="en-US" sz="3240" b="0" dirty="0">
                <a:solidFill>
                  <a:schemeClr val="bg1"/>
                </a:solidFill>
              </a:rPr>
              <a:t> Zhong</a:t>
            </a:r>
            <a:endParaRPr lang="en-US" sz="2160" dirty="0">
              <a:solidFill>
                <a:schemeClr val="bg1"/>
              </a:solidFill>
            </a:endParaRPr>
          </a:p>
        </p:txBody>
      </p:sp>
      <p:sp>
        <p:nvSpPr>
          <p:cNvPr id="19" name="Title 9">
            <a:extLst>
              <a:ext uri="{FF2B5EF4-FFF2-40B4-BE49-F238E27FC236}">
                <a16:creationId xmlns:a16="http://schemas.microsoft.com/office/drawing/2014/main" id="{170C0395-DFA3-F44D-A3EA-10AA82747FB0}"/>
              </a:ext>
            </a:extLst>
          </p:cNvPr>
          <p:cNvSpPr txBox="1">
            <a:spLocks/>
          </p:cNvSpPr>
          <p:nvPr/>
        </p:nvSpPr>
        <p:spPr>
          <a:xfrm>
            <a:off x="29675574" y="5885004"/>
            <a:ext cx="8425548" cy="1058088"/>
          </a:xfrm>
          <a:prstGeom prst="rect">
            <a:avLst/>
          </a:prstGeom>
        </p:spPr>
        <p:txBody>
          <a:bodyPr vert="horz" lIns="329184" tIns="164592" rIns="329184" bIns="164592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tx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pPr algn="l"/>
            <a:r>
              <a:rPr lang="en-US" sz="5040" dirty="0"/>
              <a:t>Problem Statement</a:t>
            </a:r>
          </a:p>
        </p:txBody>
      </p:sp>
      <p:sp>
        <p:nvSpPr>
          <p:cNvPr id="20" name="Subtitle 10">
            <a:extLst>
              <a:ext uri="{FF2B5EF4-FFF2-40B4-BE49-F238E27FC236}">
                <a16:creationId xmlns:a16="http://schemas.microsoft.com/office/drawing/2014/main" id="{A58C0700-3F13-EC47-AD08-0B5FFC38DF34}"/>
              </a:ext>
            </a:extLst>
          </p:cNvPr>
          <p:cNvSpPr txBox="1">
            <a:spLocks/>
          </p:cNvSpPr>
          <p:nvPr/>
        </p:nvSpPr>
        <p:spPr>
          <a:xfrm>
            <a:off x="29675580" y="6825522"/>
            <a:ext cx="13314336" cy="5521044"/>
          </a:xfrm>
          <a:prstGeom prst="rect">
            <a:avLst/>
          </a:prstGeom>
        </p:spPr>
        <p:txBody>
          <a:bodyPr vert="horz" lIns="329184" tIns="164592" rIns="329184" bIns="164592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sz="3400" b="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Disaster relief lacks timely detection and location of victims and hazard. Conventional methods are time-consuming and risky, so a better alternative is required. Multiple Drones Coordination System (MDCS) employs autonomous drones with target detection, control, communication, and simulation subsystems to support decision-making in real time. Effective multi-drone coordination, a working drone trustworthy data exchange, and user-friendly interfaces are needed for achieving such a feat. This project will create a real-time, scalable drone-based system to improve the efficiency, speed, and safety of disaster relief efforts.</a:t>
            </a:r>
          </a:p>
        </p:txBody>
      </p:sp>
      <p:sp>
        <p:nvSpPr>
          <p:cNvPr id="26" name="Subtitle 10">
            <a:extLst>
              <a:ext uri="{FF2B5EF4-FFF2-40B4-BE49-F238E27FC236}">
                <a16:creationId xmlns:a16="http://schemas.microsoft.com/office/drawing/2014/main" id="{A2AB0AFC-26A8-BB49-A0BA-9F2DD68EB481}"/>
              </a:ext>
            </a:extLst>
          </p:cNvPr>
          <p:cNvSpPr txBox="1">
            <a:spLocks/>
          </p:cNvSpPr>
          <p:nvPr/>
        </p:nvSpPr>
        <p:spPr>
          <a:xfrm>
            <a:off x="1358600" y="3602100"/>
            <a:ext cx="10816044" cy="1097280"/>
          </a:xfrm>
          <a:prstGeom prst="rect">
            <a:avLst/>
          </a:prstGeom>
        </p:spPr>
        <p:txBody>
          <a:bodyPr vert="horz" lIns="329184" tIns="164592" rIns="329184" bIns="164592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32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Sponsored by: </a:t>
            </a:r>
            <a:r>
              <a:rPr lang="en" sz="4400" b="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Dr. Xiangnan Zhong</a:t>
            </a:r>
            <a:endParaRPr lang="en-US" sz="4320" b="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5" name="Title 9">
            <a:extLst>
              <a:ext uri="{FF2B5EF4-FFF2-40B4-BE49-F238E27FC236}">
                <a16:creationId xmlns:a16="http://schemas.microsoft.com/office/drawing/2014/main" id="{7C332BCD-FDD9-F94C-93CB-86E8BA8561F2}"/>
              </a:ext>
            </a:extLst>
          </p:cNvPr>
          <p:cNvSpPr txBox="1">
            <a:spLocks/>
          </p:cNvSpPr>
          <p:nvPr/>
        </p:nvSpPr>
        <p:spPr>
          <a:xfrm>
            <a:off x="29675580" y="13143048"/>
            <a:ext cx="13480872" cy="1058088"/>
          </a:xfrm>
          <a:prstGeom prst="rect">
            <a:avLst/>
          </a:prstGeom>
        </p:spPr>
        <p:txBody>
          <a:bodyPr vert="horz" lIns="329184" tIns="164592" rIns="329184" bIns="164592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tx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pPr algn="l"/>
            <a:r>
              <a:rPr lang="en-US" sz="5040" dirty="0"/>
              <a:t>Results</a:t>
            </a:r>
          </a:p>
        </p:txBody>
      </p:sp>
      <p:sp>
        <p:nvSpPr>
          <p:cNvPr id="36" name="Subtitle 10">
            <a:extLst>
              <a:ext uri="{FF2B5EF4-FFF2-40B4-BE49-F238E27FC236}">
                <a16:creationId xmlns:a16="http://schemas.microsoft.com/office/drawing/2014/main" id="{9F3EBA96-28C0-F047-947C-38EB7C9FB55F}"/>
              </a:ext>
            </a:extLst>
          </p:cNvPr>
          <p:cNvSpPr txBox="1">
            <a:spLocks/>
          </p:cNvSpPr>
          <p:nvPr/>
        </p:nvSpPr>
        <p:spPr>
          <a:xfrm>
            <a:off x="29675568" y="14201136"/>
            <a:ext cx="13667040" cy="5251272"/>
          </a:xfrm>
          <a:prstGeom prst="rect">
            <a:avLst/>
          </a:prstGeom>
        </p:spPr>
        <p:txBody>
          <a:bodyPr vert="horz" lIns="329184" tIns="164592" rIns="329184" bIns="164592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en-US" sz="3960" b="0" dirty="0">
                <a:highlight>
                  <a:srgbClr val="FFFF00"/>
                </a:highligh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Its autonomous UAVs will ensure accurate target identification, minimizing false alarms while effectively scanning large areas. Reliable data transmission will provide real-time data to support better decision-making, and the system's scalability allows it to be customized to various disaster scenarios. </a:t>
            </a:r>
          </a:p>
        </p:txBody>
      </p:sp>
      <p:sp>
        <p:nvSpPr>
          <p:cNvPr id="38" name="Subtitle 10">
            <a:extLst>
              <a:ext uri="{FF2B5EF4-FFF2-40B4-BE49-F238E27FC236}">
                <a16:creationId xmlns:a16="http://schemas.microsoft.com/office/drawing/2014/main" id="{5B34A1AA-D693-3B48-8609-BFACDADAB9B1}"/>
              </a:ext>
            </a:extLst>
          </p:cNvPr>
          <p:cNvSpPr txBox="1">
            <a:spLocks/>
          </p:cNvSpPr>
          <p:nvPr/>
        </p:nvSpPr>
        <p:spPr>
          <a:xfrm>
            <a:off x="29734344" y="19996236"/>
            <a:ext cx="13667040" cy="6146076"/>
          </a:xfrm>
          <a:prstGeom prst="rect">
            <a:avLst/>
          </a:prstGeom>
        </p:spPr>
        <p:txBody>
          <a:bodyPr vert="horz" lIns="329184" tIns="164592" rIns="329184" bIns="164592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sz="3960" b="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Utilizing autonomous drones with target detection, control, and communication subsystems, it improves decision-making, response time, and safety in emergency response. Scalability and efficiency are ensured through effective coordination, guaranteed data exchange, and user-friendly interfaces. </a:t>
            </a:r>
          </a:p>
          <a:p>
            <a:pPr algn="just">
              <a:lnSpc>
                <a:spcPct val="120000"/>
              </a:lnSpc>
            </a:pPr>
            <a:r>
              <a:rPr lang="en-US" sz="3960" b="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MDCS reduces human risk, response time is accelerated, and resource allocation is enhanced, thus saving more lives. Its uses cover various emergency scenarios, opening the door to smarter, technology-driven disaster management solutions.</a:t>
            </a:r>
          </a:p>
        </p:txBody>
      </p:sp>
      <p:sp>
        <p:nvSpPr>
          <p:cNvPr id="39" name="Title 9">
            <a:extLst>
              <a:ext uri="{FF2B5EF4-FFF2-40B4-BE49-F238E27FC236}">
                <a16:creationId xmlns:a16="http://schemas.microsoft.com/office/drawing/2014/main" id="{185DC81F-62AF-1B43-8DBF-93E95C4533B3}"/>
              </a:ext>
            </a:extLst>
          </p:cNvPr>
          <p:cNvSpPr txBox="1">
            <a:spLocks/>
          </p:cNvSpPr>
          <p:nvPr/>
        </p:nvSpPr>
        <p:spPr>
          <a:xfrm>
            <a:off x="29675580" y="18923364"/>
            <a:ext cx="13480872" cy="1058088"/>
          </a:xfrm>
          <a:prstGeom prst="rect">
            <a:avLst/>
          </a:prstGeom>
        </p:spPr>
        <p:txBody>
          <a:bodyPr vert="horz" lIns="329184" tIns="164592" rIns="329184" bIns="164592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tx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pPr algn="l"/>
            <a:r>
              <a:rPr lang="en-US" sz="5040" dirty="0"/>
              <a:t>Conclusions &amp; Impact</a:t>
            </a:r>
          </a:p>
        </p:txBody>
      </p:sp>
      <p:sp>
        <p:nvSpPr>
          <p:cNvPr id="40" name="Title 9">
            <a:extLst>
              <a:ext uri="{FF2B5EF4-FFF2-40B4-BE49-F238E27FC236}">
                <a16:creationId xmlns:a16="http://schemas.microsoft.com/office/drawing/2014/main" id="{6F292AEB-E8FF-2440-875D-41792ECECC6A}"/>
              </a:ext>
            </a:extLst>
          </p:cNvPr>
          <p:cNvSpPr txBox="1">
            <a:spLocks/>
          </p:cNvSpPr>
          <p:nvPr/>
        </p:nvSpPr>
        <p:spPr>
          <a:xfrm>
            <a:off x="32192214" y="2599379"/>
            <a:ext cx="2828245" cy="1992406"/>
          </a:xfrm>
          <a:prstGeom prst="rect">
            <a:avLst/>
          </a:prstGeom>
        </p:spPr>
        <p:txBody>
          <a:bodyPr vert="horz" lIns="329184" tIns="164592" rIns="329184" bIns="164592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tx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pPr algn="r"/>
            <a:r>
              <a:rPr lang="en-US" sz="8640">
                <a:solidFill>
                  <a:schemeClr val="bg1"/>
                </a:solidFill>
              </a:rPr>
              <a:t>#47</a:t>
            </a:r>
            <a:endParaRPr lang="en-US" sz="8640" dirty="0">
              <a:solidFill>
                <a:schemeClr val="bg1"/>
              </a:solidFill>
            </a:endParaRPr>
          </a:p>
        </p:txBody>
      </p:sp>
      <p:sp>
        <p:nvSpPr>
          <p:cNvPr id="2" name="Subtitle 10">
            <a:extLst>
              <a:ext uri="{FF2B5EF4-FFF2-40B4-BE49-F238E27FC236}">
                <a16:creationId xmlns:a16="http://schemas.microsoft.com/office/drawing/2014/main" id="{B6885142-3E5B-4908-7395-68E1325A41C1}"/>
              </a:ext>
            </a:extLst>
          </p:cNvPr>
          <p:cNvSpPr txBox="1">
            <a:spLocks/>
          </p:cNvSpPr>
          <p:nvPr/>
        </p:nvSpPr>
        <p:spPr>
          <a:xfrm>
            <a:off x="23887423" y="600767"/>
            <a:ext cx="8304791" cy="1097280"/>
          </a:xfrm>
          <a:prstGeom prst="rect">
            <a:avLst/>
          </a:prstGeom>
        </p:spPr>
        <p:txBody>
          <a:bodyPr vert="horz" lIns="329184" tIns="164592" rIns="329184" bIns="164592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32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Faculty Course Facilitator </a:t>
            </a:r>
            <a:endParaRPr lang="en-US" sz="144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Subtitle 10">
            <a:extLst>
              <a:ext uri="{FF2B5EF4-FFF2-40B4-BE49-F238E27FC236}">
                <a16:creationId xmlns:a16="http://schemas.microsoft.com/office/drawing/2014/main" id="{A32660F8-074A-7F0D-605C-F1522717C201}"/>
              </a:ext>
            </a:extLst>
          </p:cNvPr>
          <p:cNvSpPr txBox="1">
            <a:spLocks/>
          </p:cNvSpPr>
          <p:nvPr/>
        </p:nvSpPr>
        <p:spPr>
          <a:xfrm>
            <a:off x="23887424" y="1502099"/>
            <a:ext cx="4114788" cy="1097280"/>
          </a:xfrm>
          <a:prstGeom prst="rect">
            <a:avLst/>
          </a:prstGeom>
        </p:spPr>
        <p:txBody>
          <a:bodyPr vert="horz" lIns="329184" tIns="164592" rIns="329184" bIns="164592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240" b="0" dirty="0">
                <a:solidFill>
                  <a:schemeClr val="bg1"/>
                </a:solidFill>
              </a:rPr>
              <a:t>Dr. Waseem Asghar</a:t>
            </a:r>
            <a:endParaRPr lang="en-US" sz="2160" dirty="0">
              <a:solidFill>
                <a:schemeClr val="bg1"/>
              </a:solidFill>
            </a:endParaRPr>
          </a:p>
        </p:txBody>
      </p:sp>
      <p:pic>
        <p:nvPicPr>
          <p:cNvPr id="14" name="Google Shape;98;p14">
            <a:extLst>
              <a:ext uri="{FF2B5EF4-FFF2-40B4-BE49-F238E27FC236}">
                <a16:creationId xmlns:a16="http://schemas.microsoft.com/office/drawing/2014/main" id="{041AD41A-3121-D728-86C8-3B884F17B0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023" y="5845632"/>
            <a:ext cx="13676889" cy="10613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99;p14">
            <a:extLst>
              <a:ext uri="{FF2B5EF4-FFF2-40B4-BE49-F238E27FC236}">
                <a16:creationId xmlns:a16="http://schemas.microsoft.com/office/drawing/2014/main" id="{FE00B291-C16E-5778-3F25-E0D42732C98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19505" y="5885004"/>
            <a:ext cx="13676889" cy="10535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97;p14">
            <a:extLst>
              <a:ext uri="{FF2B5EF4-FFF2-40B4-BE49-F238E27FC236}">
                <a16:creationId xmlns:a16="http://schemas.microsoft.com/office/drawing/2014/main" id="{FE391CEB-5ABA-F015-BEF2-7D188AF50D3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3053" r="2401"/>
          <a:stretch/>
        </p:blipFill>
        <p:spPr>
          <a:xfrm>
            <a:off x="679151" y="17032308"/>
            <a:ext cx="13601761" cy="10613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100;p14">
            <a:extLst>
              <a:ext uri="{FF2B5EF4-FFF2-40B4-BE49-F238E27FC236}">
                <a16:creationId xmlns:a16="http://schemas.microsoft.com/office/drawing/2014/main" id="{300EF214-0705-D556-BB89-1804C56472F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841516" y="17032309"/>
            <a:ext cx="13676889" cy="106135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38216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601</TotalTime>
  <Words>286</Words>
  <Application>Microsoft Office PowerPoint</Application>
  <PresentationFormat>Custom</PresentationFormat>
  <Paragraphs>20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Lato</vt:lpstr>
      <vt:lpstr>Lato Black</vt:lpstr>
      <vt:lpstr>Lato Heavy</vt:lpstr>
      <vt:lpstr>Office Theme</vt:lpstr>
      <vt:lpstr>Multiple Drones Coordination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Adlai Moss</dc:creator>
  <cp:lastModifiedBy>Matthew Wyatt</cp:lastModifiedBy>
  <cp:revision>24</cp:revision>
  <dcterms:created xsi:type="dcterms:W3CDTF">2021-11-24T20:51:02Z</dcterms:created>
  <dcterms:modified xsi:type="dcterms:W3CDTF">2025-04-27T23:35:44Z</dcterms:modified>
</cp:coreProperties>
</file>

<file path=docProps/thumbnail.jpeg>
</file>